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51" r:id="rId2"/>
    <p:sldId id="1052" r:id="rId3"/>
    <p:sldId id="1053" r:id="rId4"/>
    <p:sldId id="1054" r:id="rId5"/>
    <p:sldId id="1055" r:id="rId6"/>
    <p:sldId id="1056" r:id="rId7"/>
    <p:sldId id="10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308731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328. LAM TAWNTUNG A HONG PAIPIH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All the Way, My </a:t>
            </a:r>
            <a:r>
              <a:rPr lang="en-US" sz="1500" dirty="0" err="1"/>
              <a:t>Saviour</a:t>
            </a:r>
            <a:r>
              <a:rPr lang="en-US" sz="1500" dirty="0"/>
              <a:t> Leads Me </a:t>
            </a:r>
          </a:p>
          <a:p>
            <a:r>
              <a:rPr lang="en-US" sz="1500" dirty="0" err="1"/>
              <a:t>Thkna</a:t>
            </a:r>
            <a:r>
              <a:rPr lang="en-US" sz="1500" dirty="0"/>
              <a:t>. 8:2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33905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dang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3572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2566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lungnuamsak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Ze-etna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dangtak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75333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phul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En-un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tuinak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phul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En-un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tuinak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0831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silhin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99102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65366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247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328. LAM TAWNTUNG A HONG PAIPIH HI</vt:lpstr>
      <vt:lpstr>1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2018-12-14T15:23:03Z</dcterms:modified>
</cp:coreProperties>
</file>